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306" r:id="rId2"/>
    <p:sldId id="291" r:id="rId3"/>
    <p:sldId id="298" r:id="rId4"/>
    <p:sldId id="297" r:id="rId5"/>
    <p:sldId id="304" r:id="rId6"/>
    <p:sldId id="293" r:id="rId7"/>
    <p:sldId id="292" r:id="rId8"/>
    <p:sldId id="295" r:id="rId9"/>
    <p:sldId id="307" r:id="rId10"/>
    <p:sldId id="308" r:id="rId11"/>
  </p:sldIdLst>
  <p:sldSz cx="9144000" cy="6858000" type="screen4x3"/>
  <p:notesSz cx="6858000" cy="9144000"/>
  <p:defaultTextStyle>
    <a:defPPr>
      <a:defRPr lang="en-US"/>
    </a:defPPr>
    <a:lvl1pPr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1584">
          <p15:clr>
            <a:srgbClr val="A4A3A4"/>
          </p15:clr>
        </p15:guide>
        <p15:guide id="3" orient="horz" pos="1296">
          <p15:clr>
            <a:srgbClr val="A4A3A4"/>
          </p15:clr>
        </p15:guide>
        <p15:guide id="4" orient="horz" pos="1008">
          <p15:clr>
            <a:srgbClr val="A4A3A4"/>
          </p15:clr>
        </p15:guide>
        <p15:guide id="5" orient="horz" pos="1440">
          <p15:clr>
            <a:srgbClr val="A4A3A4"/>
          </p15:clr>
        </p15:guide>
        <p15:guide id="6" orient="horz" pos="1872">
          <p15:clr>
            <a:srgbClr val="A4A3A4"/>
          </p15:clr>
        </p15:guide>
        <p15:guide id="7" orient="horz" pos="1728">
          <p15:clr>
            <a:srgbClr val="A4A3A4"/>
          </p15:clr>
        </p15:guide>
        <p15:guide id="8" orient="horz" pos="1152">
          <p15:clr>
            <a:srgbClr val="A4A3A4"/>
          </p15:clr>
        </p15:guide>
        <p15:guide id="9" pos="2880">
          <p15:clr>
            <a:srgbClr val="A4A3A4"/>
          </p15:clr>
        </p15:guide>
        <p15:guide id="10" pos="1728">
          <p15:clr>
            <a:srgbClr val="A4A3A4"/>
          </p15:clr>
        </p15:guide>
        <p15:guide id="11" pos="721">
          <p15:clr>
            <a:srgbClr val="A4A3A4"/>
          </p15:clr>
        </p15:guide>
        <p15:guide id="12" pos="1144">
          <p15:clr>
            <a:srgbClr val="A4A3A4"/>
          </p15:clr>
        </p15:guide>
        <p15:guide id="13" pos="3455">
          <p15:clr>
            <a:srgbClr val="A4A3A4"/>
          </p15:clr>
        </p15:guide>
        <p15:guide id="14" pos="5184">
          <p15:clr>
            <a:srgbClr val="A4A3A4"/>
          </p15:clr>
        </p15:guide>
        <p15:guide id="15" pos="2305">
          <p15:clr>
            <a:srgbClr val="A4A3A4"/>
          </p15:clr>
        </p15:guide>
        <p15:guide id="16" pos="40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69"/>
    <p:restoredTop sz="94559"/>
  </p:normalViewPr>
  <p:slideViewPr>
    <p:cSldViewPr snapToObjects="1">
      <p:cViewPr varScale="1">
        <p:scale>
          <a:sx n="163" d="100"/>
          <a:sy n="163" d="100"/>
        </p:scale>
        <p:origin x="1560" y="168"/>
      </p:cViewPr>
      <p:guideLst>
        <p:guide orient="horz" pos="2160"/>
        <p:guide orient="horz" pos="1584"/>
        <p:guide orient="horz" pos="1296"/>
        <p:guide orient="horz" pos="1008"/>
        <p:guide orient="horz" pos="1440"/>
        <p:guide orient="horz" pos="1872"/>
        <p:guide orient="horz" pos="1728"/>
        <p:guide orient="horz" pos="1152"/>
        <p:guide pos="2880"/>
        <p:guide pos="1728"/>
        <p:guide pos="721"/>
        <p:guide pos="1144"/>
        <p:guide pos="3455"/>
        <p:guide pos="5184"/>
        <p:guide pos="2305"/>
        <p:guide pos="40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notesViewPr>
    <p:cSldViewPr snapToObjects="1">
      <p:cViewPr varScale="1">
        <p:scale>
          <a:sx n="99" d="100"/>
          <a:sy n="99" d="100"/>
        </p:scale>
        <p:origin x="3008"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37F7C36-8D33-BF4D-9E52-3E6C6B03E5AD}"/>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A7B4290-F3C6-3B48-808C-9F7DFC2A8339}"/>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F79C43A4-A1F2-6D42-8380-AB18E613170B}" type="datetime1">
              <a:rPr lang="en-US" altLang="en-US"/>
              <a:pPr>
                <a:defRPr/>
              </a:pPr>
              <a:t>7/23/21</a:t>
            </a:fld>
            <a:endParaRPr lang="en-US" altLang="en-US"/>
          </a:p>
        </p:txBody>
      </p:sp>
      <p:sp>
        <p:nvSpPr>
          <p:cNvPr id="4" name="Slide Image Placeholder 3">
            <a:extLst>
              <a:ext uri="{FF2B5EF4-FFF2-40B4-BE49-F238E27FC236}">
                <a16:creationId xmlns:a16="http://schemas.microsoft.com/office/drawing/2014/main" id="{777429D2-FE4E-8049-B9E7-639D82EE8668}"/>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0DD662C7-9FAF-DC47-9A80-C8670B6C672C}"/>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endParaRPr lang="en-US" noProof="0"/>
          </a:p>
        </p:txBody>
      </p:sp>
      <p:sp>
        <p:nvSpPr>
          <p:cNvPr id="6" name="Footer Placeholder 5">
            <a:extLst>
              <a:ext uri="{FF2B5EF4-FFF2-40B4-BE49-F238E27FC236}">
                <a16:creationId xmlns:a16="http://schemas.microsoft.com/office/drawing/2014/main" id="{C3B0A419-F32E-E347-9A2D-E7E448D4EDCA}"/>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99AB338B-CF3E-E441-B8C6-15C04D55B9D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DB7691AA-557C-9F4F-A809-5A1E08E0715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8A6237BE-B993-7740-9852-33FB8209F86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8ACFD8FE-2AD2-AF47-90E4-A97CDF9ADD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5363" name="Slide Number Placeholder 3">
            <a:extLst>
              <a:ext uri="{FF2B5EF4-FFF2-40B4-BE49-F238E27FC236}">
                <a16:creationId xmlns:a16="http://schemas.microsoft.com/office/drawing/2014/main" id="{3C0C9CBB-C6B2-B049-9206-093CDF24B8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5BE978-B522-A143-80AB-001418ED4F42}" type="slidenum">
              <a:rPr lang="en-US" altLang="en-US" smtClean="0"/>
              <a:pPr>
                <a:spcBef>
                  <a:spcPct val="0"/>
                </a:spcBef>
              </a:pPr>
              <a:t>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a:extLst>
              <a:ext uri="{FF2B5EF4-FFF2-40B4-BE49-F238E27FC236}">
                <a16:creationId xmlns:a16="http://schemas.microsoft.com/office/drawing/2014/main" id="{F23F64AB-C4B8-FD4B-A42E-349D7B7AEE4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0" name="Notes Placeholder 2">
            <a:extLst>
              <a:ext uri="{FF2B5EF4-FFF2-40B4-BE49-F238E27FC236}">
                <a16:creationId xmlns:a16="http://schemas.microsoft.com/office/drawing/2014/main" id="{6FAC65B1-2D24-5642-8959-E0A0027126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17411" name="Slide Number Placeholder 3">
            <a:extLst>
              <a:ext uri="{FF2B5EF4-FFF2-40B4-BE49-F238E27FC236}">
                <a16:creationId xmlns:a16="http://schemas.microsoft.com/office/drawing/2014/main" id="{5918575A-C11A-3646-8393-CE7B9C2004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50DEB84-F521-5447-A6B6-3DF6BB6BB403}" type="slidenum">
              <a:rPr lang="en-US" altLang="en-US" smtClean="0"/>
              <a:pPr>
                <a:spcBef>
                  <a:spcPct val="0"/>
                </a:spcBef>
              </a:pPr>
              <a:t>3</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20C1FC6-53CB-FC4A-94F4-5A89FD7B7D7A}"/>
              </a:ext>
            </a:extLst>
          </p:cNvPr>
          <p:cNvSpPr/>
          <p:nvPr userDrawn="1"/>
        </p:nvSpPr>
        <p:spPr>
          <a:xfrm>
            <a:off x="8243888" y="1131888"/>
            <a:ext cx="900112" cy="11318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6" name="Picture 2" descr="2014_logo_only_reverse.png">
            <a:extLst>
              <a:ext uri="{FF2B5EF4-FFF2-40B4-BE49-F238E27FC236}">
                <a16:creationId xmlns:a16="http://schemas.microsoft.com/office/drawing/2014/main" id="{19F92B7E-0E63-4141-B41D-CAED57B6B4C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Placeholder 14"/>
          <p:cNvSpPr>
            <a:spLocks noGrp="1"/>
          </p:cNvSpPr>
          <p:nvPr>
            <p:ph type="body" sz="quarter" idx="12"/>
          </p:nvPr>
        </p:nvSpPr>
        <p:spPr>
          <a:xfrm>
            <a:off x="365760" y="3003798"/>
            <a:ext cx="6726519" cy="321394"/>
          </a:xfrm>
          <a:prstGeom prst="rect">
            <a:avLst/>
          </a:prstGeom>
        </p:spPr>
        <p:txBody>
          <a:bodyPr vert="horz" lIns="0" tIns="0" rIns="0" bIns="0"/>
          <a:lstStyle>
            <a:lvl1pPr marL="0" indent="0">
              <a:buNone/>
              <a:defRPr sz="1700" b="0" i="0" kern="0" spc="30" baseline="0">
                <a:solidFill>
                  <a:schemeClr val="tx1"/>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18" name="Text Placeholder 14"/>
          <p:cNvSpPr>
            <a:spLocks noGrp="1"/>
          </p:cNvSpPr>
          <p:nvPr>
            <p:ph type="body" sz="quarter" idx="13"/>
          </p:nvPr>
        </p:nvSpPr>
        <p:spPr>
          <a:xfrm>
            <a:off x="365760" y="3507854"/>
            <a:ext cx="6726519" cy="321394"/>
          </a:xfrm>
          <a:prstGeom prst="rect">
            <a:avLst/>
          </a:prstGeom>
        </p:spPr>
        <p:txBody>
          <a:bodyPr vert="horz" lIns="0" tIns="0" rIns="0" bIns="0"/>
          <a:lstStyle>
            <a:lvl1pPr marL="0" indent="0">
              <a:buNone/>
              <a:defRPr sz="900" b="0" i="0" kern="0" cap="none" spc="0" normalizeH="0" baseline="0">
                <a:solidFill>
                  <a:srgbClr val="0C2344"/>
                </a:solidFill>
                <a:latin typeface="Arial Black"/>
                <a:cs typeface="Arial Black"/>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2" name="Title 1">
            <a:extLst>
              <a:ext uri="{FF2B5EF4-FFF2-40B4-BE49-F238E27FC236}">
                <a16:creationId xmlns:a16="http://schemas.microsoft.com/office/drawing/2014/main" id="{39CD9859-2D2D-3543-A2A4-1A29FC8A509B}"/>
              </a:ext>
            </a:extLst>
          </p:cNvPr>
          <p:cNvSpPr>
            <a:spLocks noGrp="1"/>
          </p:cNvSpPr>
          <p:nvPr>
            <p:ph type="title"/>
          </p:nvPr>
        </p:nvSpPr>
        <p:spPr>
          <a:xfrm>
            <a:off x="365585" y="1131888"/>
            <a:ext cx="6726693" cy="1871910"/>
          </a:xfrm>
          <a:prstGeom prst="rect">
            <a:avLst/>
          </a:prstGeom>
        </p:spPr>
        <p:txBody>
          <a:bodyPr lIns="0" tIns="0" rIns="0" bIns="0"/>
          <a:lstStyle>
            <a:lvl1pPr algn="l">
              <a:defRPr lang="en-US" sz="3500" b="1" i="0" kern="0" cap="none" spc="0" baseline="0" dirty="0">
                <a:solidFill>
                  <a:srgbClr val="0077C9"/>
                </a:solidFill>
                <a:latin typeface="Arial"/>
                <a:ea typeface="MS PGothic" panose="020B0600070205080204" pitchFamily="34" charset="-128"/>
                <a:cs typeface="Arial"/>
              </a:defRPr>
            </a:lvl1pPr>
          </a:lstStyle>
          <a:p>
            <a:pPr marL="0" lvl="0" indent="0" algn="l" defTabSz="457200" rtl="0" eaLnBrk="0" fontAlgn="base" hangingPunct="0">
              <a:lnSpc>
                <a:spcPts val="3800"/>
              </a:lnSpc>
              <a:spcBef>
                <a:spcPts val="0"/>
              </a:spcBef>
              <a:spcAft>
                <a:spcPct val="0"/>
              </a:spcAft>
              <a:buFont typeface="Arial" panose="020B0604020202020204" pitchFamily="34" charset="0"/>
              <a:buNone/>
            </a:pPr>
            <a:r>
              <a:rPr lang="en-US" dirty="0"/>
              <a:t>Click to edit Master title style</a:t>
            </a:r>
          </a:p>
        </p:txBody>
      </p:sp>
    </p:spTree>
    <p:extLst>
      <p:ext uri="{BB962C8B-B14F-4D97-AF65-F5344CB8AC3E}">
        <p14:creationId xmlns:p14="http://schemas.microsoft.com/office/powerpoint/2010/main" val="1300536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 2">
    <p:bg>
      <p:bgPr>
        <a:solidFill>
          <a:schemeClr val="tx1"/>
        </a:solidFill>
        <a:effectLst/>
      </p:bgPr>
    </p:bg>
    <p:spTree>
      <p:nvGrpSpPr>
        <p:cNvPr id="1" name=""/>
        <p:cNvGrpSpPr/>
        <p:nvPr/>
      </p:nvGrpSpPr>
      <p:grpSpPr>
        <a:xfrm>
          <a:off x="0" y="0"/>
          <a:ext cx="0" cy="0"/>
          <a:chOff x="0" y="0"/>
          <a:chExt cx="0" cy="0"/>
        </a:xfrm>
      </p:grpSpPr>
      <p:pic>
        <p:nvPicPr>
          <p:cNvPr id="2" name="Picture 1" descr="1_2016_UBCStandard_Signature_ReverseRGB72.png">
            <a:extLst>
              <a:ext uri="{FF2B5EF4-FFF2-40B4-BE49-F238E27FC236}">
                <a16:creationId xmlns:a16="http://schemas.microsoft.com/office/drawing/2014/main" id="{25AADF1C-9AFB-4A44-8604-841415CB292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9738" y="1443038"/>
            <a:ext cx="4770437"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hidden="1">
            <a:extLst>
              <a:ext uri="{FF2B5EF4-FFF2-40B4-BE49-F238E27FC236}">
                <a16:creationId xmlns:a16="http://schemas.microsoft.com/office/drawing/2014/main" id="{64A5F302-C8ED-DC4A-AC87-FE6B87034CE2}"/>
              </a:ext>
            </a:extLst>
          </p:cNvPr>
          <p:cNvSpPr>
            <a:spLocks noGrp="1"/>
          </p:cNvSpPr>
          <p:nvPr>
            <p:ph type="title"/>
          </p:nvPr>
        </p:nvSpPr>
        <p:spPr>
          <a:xfrm>
            <a:off x="439738" y="4725145"/>
            <a:ext cx="7886700" cy="864096"/>
          </a:xfrm>
          <a:prstGeom prst="rect">
            <a:avLst/>
          </a:prstGeom>
        </p:spPr>
        <p:txBody>
          <a:bodyPr/>
          <a:lstStyle>
            <a:lvl1pPr algn="l">
              <a:defRPr sz="2100">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3159393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E971F0E-DFD2-B148-882D-356E30B6ECF5}"/>
              </a:ext>
            </a:extLst>
          </p:cNvPr>
          <p:cNvSpPr/>
          <p:nvPr userDrawn="1"/>
        </p:nvSpPr>
        <p:spPr>
          <a:xfrm>
            <a:off x="8243888" y="1131888"/>
            <a:ext cx="900112" cy="11318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6" name="Picture 3" descr="s4b282c2015.png">
            <a:extLst>
              <a:ext uri="{FF2B5EF4-FFF2-40B4-BE49-F238E27FC236}">
                <a16:creationId xmlns:a16="http://schemas.microsoft.com/office/drawing/2014/main" id="{285A3538-1017-AF4B-8022-A6CBB01E396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13763"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14"/>
          <p:cNvSpPr>
            <a:spLocks noGrp="1"/>
          </p:cNvSpPr>
          <p:nvPr>
            <p:ph type="body" sz="quarter" idx="12"/>
          </p:nvPr>
        </p:nvSpPr>
        <p:spPr>
          <a:xfrm>
            <a:off x="365760" y="3003798"/>
            <a:ext cx="6726519" cy="321394"/>
          </a:xfrm>
          <a:prstGeom prst="rect">
            <a:avLst/>
          </a:prstGeom>
        </p:spPr>
        <p:txBody>
          <a:bodyPr vert="horz" lIns="0" tIns="0" rIns="0" bIns="0"/>
          <a:lstStyle>
            <a:lvl1pPr marL="0" indent="0">
              <a:buNone/>
              <a:defRPr sz="1700" b="0" i="0" kern="0" spc="30" baseline="0">
                <a:solidFill>
                  <a:srgbClr val="FFFFFF"/>
                </a:solidFill>
                <a:latin typeface="Arial"/>
                <a:cs typeface="Arial"/>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11" name="Text Placeholder 14"/>
          <p:cNvSpPr>
            <a:spLocks noGrp="1"/>
          </p:cNvSpPr>
          <p:nvPr>
            <p:ph type="body" sz="quarter" idx="13"/>
          </p:nvPr>
        </p:nvSpPr>
        <p:spPr>
          <a:xfrm>
            <a:off x="365760" y="3507854"/>
            <a:ext cx="6726519" cy="321394"/>
          </a:xfrm>
          <a:prstGeom prst="rect">
            <a:avLst/>
          </a:prstGeom>
        </p:spPr>
        <p:txBody>
          <a:bodyPr vert="horz" lIns="0" tIns="0" rIns="0" bIns="0"/>
          <a:lstStyle>
            <a:lvl1pPr marL="0" indent="0">
              <a:buNone/>
              <a:defRPr sz="900" b="0" i="0" kern="0" cap="none" spc="0" normalizeH="0" baseline="0">
                <a:solidFill>
                  <a:srgbClr val="FFFFFF"/>
                </a:solidFill>
                <a:latin typeface="Arial Black"/>
                <a:cs typeface="Arial Black"/>
              </a:defRPr>
            </a:lvl1pPr>
            <a:lvl2pPr>
              <a:defRPr sz="900" b="0" i="0">
                <a:latin typeface="Whitney Book"/>
                <a:cs typeface="Whitney Book"/>
              </a:defRPr>
            </a:lvl2pPr>
            <a:lvl3pPr>
              <a:defRPr sz="900" b="0" i="0">
                <a:latin typeface="Whitney Book"/>
                <a:cs typeface="Whitney Book"/>
              </a:defRPr>
            </a:lvl3pPr>
            <a:lvl4pPr>
              <a:defRPr sz="900" b="0" i="0">
                <a:latin typeface="Whitney Book"/>
                <a:cs typeface="Whitney Book"/>
              </a:defRPr>
            </a:lvl4pPr>
            <a:lvl5pPr>
              <a:defRPr sz="900" b="0" i="0">
                <a:latin typeface="Whitney Book"/>
                <a:cs typeface="Whitney Book"/>
              </a:defRPr>
            </a:lvl5pPr>
          </a:lstStyle>
          <a:p>
            <a:pPr lvl="0"/>
            <a:r>
              <a:rPr lang="en-CA" dirty="0"/>
              <a:t>Click to edit Master text styles</a:t>
            </a:r>
          </a:p>
        </p:txBody>
      </p:sp>
      <p:sp>
        <p:nvSpPr>
          <p:cNvPr id="2" name="Title 1">
            <a:extLst>
              <a:ext uri="{FF2B5EF4-FFF2-40B4-BE49-F238E27FC236}">
                <a16:creationId xmlns:a16="http://schemas.microsoft.com/office/drawing/2014/main" id="{3D95EC6F-BF32-AB4F-AF61-673337C0DE18}"/>
              </a:ext>
            </a:extLst>
          </p:cNvPr>
          <p:cNvSpPr>
            <a:spLocks noGrp="1"/>
          </p:cNvSpPr>
          <p:nvPr>
            <p:ph type="title"/>
          </p:nvPr>
        </p:nvSpPr>
        <p:spPr>
          <a:xfrm>
            <a:off x="365585" y="1131888"/>
            <a:ext cx="6726693" cy="1871910"/>
          </a:xfrm>
          <a:prstGeom prst="rect">
            <a:avLst/>
          </a:prstGeom>
        </p:spPr>
        <p:txBody>
          <a:bodyPr lIns="0" tIns="0" rIns="0" bIns="0"/>
          <a:lstStyle>
            <a:lvl1pPr algn="l">
              <a:lnSpc>
                <a:spcPts val="3800"/>
              </a:lnSpc>
              <a:defRPr lang="en-US" sz="3500" b="1" i="0" kern="0" cap="none" spc="0" baseline="0" dirty="0" smtClean="0">
                <a:solidFill>
                  <a:schemeClr val="tx1">
                    <a:lumMod val="10000"/>
                    <a:lumOff val="90000"/>
                  </a:schemeClr>
                </a:solidFill>
                <a:latin typeface="Arial"/>
                <a:ea typeface="MS PGothic" panose="020B0600070205080204" pitchFamily="34" charset="-128"/>
                <a:cs typeface="Arial"/>
              </a:defRPr>
            </a:lvl1pPr>
          </a:lstStyle>
          <a:p>
            <a:r>
              <a:rPr lang="en-US" dirty="0"/>
              <a:t>Click to edit Master title style</a:t>
            </a:r>
          </a:p>
        </p:txBody>
      </p:sp>
    </p:spTree>
    <p:extLst>
      <p:ext uri="{BB962C8B-B14F-4D97-AF65-F5344CB8AC3E}">
        <p14:creationId xmlns:p14="http://schemas.microsoft.com/office/powerpoint/2010/main" val="217120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section Slide - 1">
    <p:spTree>
      <p:nvGrpSpPr>
        <p:cNvPr id="1" name=""/>
        <p:cNvGrpSpPr/>
        <p:nvPr/>
      </p:nvGrpSpPr>
      <p:grpSpPr>
        <a:xfrm>
          <a:off x="0" y="0"/>
          <a:ext cx="0" cy="0"/>
          <a:chOff x="0" y="0"/>
          <a:chExt cx="0" cy="0"/>
        </a:xfrm>
      </p:grpSpPr>
      <p:sp>
        <p:nvSpPr>
          <p:cNvPr id="3" name="Text Placeholder 14">
            <a:extLst>
              <a:ext uri="{FF2B5EF4-FFF2-40B4-BE49-F238E27FC236}">
                <a16:creationId xmlns:a16="http://schemas.microsoft.com/office/drawing/2014/main" id="{637E27E3-E1AB-5045-8834-515886A35D8C}"/>
              </a:ext>
            </a:extLst>
          </p:cNvPr>
          <p:cNvSpPr txBox="1">
            <a:spLocks/>
          </p:cNvSpPr>
          <p:nvPr userDrawn="1"/>
        </p:nvSpPr>
        <p:spPr>
          <a:xfrm flipH="1">
            <a:off x="8588375" y="6429375"/>
            <a:ext cx="304800" cy="192088"/>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13B8AE7D-4B58-2446-890E-1D8EC4FEDA33}" type="slidenum">
              <a:rPr lang="en-US" altLang="en-US" sz="900" smtClean="0">
                <a:solidFill>
                  <a:srgbClr val="FFFFFF"/>
                </a:solidFill>
                <a:latin typeface="Whitney Book" pitchFamily="2" charset="0"/>
              </a:rPr>
              <a:pPr algn="r">
                <a:spcBef>
                  <a:spcPct val="20000"/>
                </a:spcBef>
                <a:buFont typeface="Arial" panose="020B0604020202020204" pitchFamily="34" charset="0"/>
                <a:buNone/>
                <a:defRPr/>
              </a:pPr>
              <a:t>‹#›</a:t>
            </a:fld>
            <a:endParaRPr lang="en-CA" altLang="en-US" sz="900">
              <a:solidFill>
                <a:srgbClr val="FFFFFF"/>
              </a:solidFill>
              <a:latin typeface="Whitney Book" pitchFamily="2" charset="0"/>
            </a:endParaRPr>
          </a:p>
        </p:txBody>
      </p:sp>
      <p:sp>
        <p:nvSpPr>
          <p:cNvPr id="4" name="Rectangle 3">
            <a:extLst>
              <a:ext uri="{FF2B5EF4-FFF2-40B4-BE49-F238E27FC236}">
                <a16:creationId xmlns:a16="http://schemas.microsoft.com/office/drawing/2014/main" id="{80844822-5001-BC45-A407-ACD75BAE3B04}"/>
              </a:ext>
            </a:extLst>
          </p:cNvPr>
          <p:cNvSpPr/>
          <p:nvPr userDrawn="1"/>
        </p:nvSpPr>
        <p:spPr>
          <a:xfrm>
            <a:off x="8243888" y="1131888"/>
            <a:ext cx="900112" cy="113188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5" name="Picture 2" descr="2014_logo_only_reverse.png">
            <a:extLst>
              <a:ext uri="{FF2B5EF4-FFF2-40B4-BE49-F238E27FC236}">
                <a16:creationId xmlns:a16="http://schemas.microsoft.com/office/drawing/2014/main" id="{BFDB03DB-E520-4D48-A4FD-977A1B2679B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1C044663-0522-BA41-9C47-9864CEDBE5D4}"/>
              </a:ext>
            </a:extLst>
          </p:cNvPr>
          <p:cNvSpPr>
            <a:spLocks noGrp="1"/>
          </p:cNvSpPr>
          <p:nvPr>
            <p:ph type="title"/>
          </p:nvPr>
        </p:nvSpPr>
        <p:spPr>
          <a:xfrm>
            <a:off x="365586" y="1131888"/>
            <a:ext cx="7868777" cy="1325563"/>
          </a:xfrm>
          <a:prstGeom prst="rect">
            <a:avLst/>
          </a:prstGeom>
        </p:spPr>
        <p:txBody>
          <a:bodyPr lIns="0" tIns="0" rIns="0" bIns="0"/>
          <a:lstStyle>
            <a:lvl1pPr algn="l">
              <a:defRPr sz="2800" b="1" baseline="0">
                <a:solidFill>
                  <a:srgbClr val="0077C8"/>
                </a:solidFill>
              </a:defRPr>
            </a:lvl1pPr>
          </a:lstStyle>
          <a:p>
            <a:r>
              <a:rPr lang="en-US" dirty="0"/>
              <a:t>Click to edit Master title style</a:t>
            </a:r>
          </a:p>
        </p:txBody>
      </p:sp>
    </p:spTree>
    <p:extLst>
      <p:ext uri="{BB962C8B-B14F-4D97-AF65-F5344CB8AC3E}">
        <p14:creationId xmlns:p14="http://schemas.microsoft.com/office/powerpoint/2010/main" val="1644392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ubsection Slide - 2">
    <p:bg>
      <p:bgPr>
        <a:solidFill>
          <a:schemeClr val="tx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97B073D-3112-5A4B-B141-AAADE663CC6F}"/>
              </a:ext>
            </a:extLst>
          </p:cNvPr>
          <p:cNvSpPr/>
          <p:nvPr userDrawn="1"/>
        </p:nvSpPr>
        <p:spPr>
          <a:xfrm>
            <a:off x="8243888" y="1131888"/>
            <a:ext cx="900112" cy="1131887"/>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en-US"/>
          </a:p>
        </p:txBody>
      </p:sp>
      <p:pic>
        <p:nvPicPr>
          <p:cNvPr id="4" name="Picture 2" descr="s4b282c2015.png">
            <a:extLst>
              <a:ext uri="{FF2B5EF4-FFF2-40B4-BE49-F238E27FC236}">
                <a16:creationId xmlns:a16="http://schemas.microsoft.com/office/drawing/2014/main" id="{1D9DB832-891A-F94F-9C53-00942BF9169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13763"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432CF6D3-D582-BA45-9118-69269E879F9E}"/>
              </a:ext>
            </a:extLst>
          </p:cNvPr>
          <p:cNvSpPr>
            <a:spLocks noGrp="1"/>
          </p:cNvSpPr>
          <p:nvPr>
            <p:ph type="title"/>
          </p:nvPr>
        </p:nvSpPr>
        <p:spPr>
          <a:xfrm>
            <a:off x="357188" y="1131888"/>
            <a:ext cx="7886700" cy="1325563"/>
          </a:xfrm>
          <a:prstGeom prst="rect">
            <a:avLst/>
          </a:prstGeom>
        </p:spPr>
        <p:txBody>
          <a:bodyPr lIns="0" tIns="0" rIns="0" bIns="0"/>
          <a:lstStyle>
            <a:lvl1pPr algn="l">
              <a:defRPr sz="28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3417307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py Slide - 1">
    <p:spTree>
      <p:nvGrpSpPr>
        <p:cNvPr id="1" name=""/>
        <p:cNvGrpSpPr/>
        <p:nvPr/>
      </p:nvGrpSpPr>
      <p:grpSpPr>
        <a:xfrm>
          <a:off x="0" y="0"/>
          <a:ext cx="0" cy="0"/>
          <a:chOff x="0" y="0"/>
          <a:chExt cx="0" cy="0"/>
        </a:xfrm>
      </p:grpSpPr>
      <p:pic>
        <p:nvPicPr>
          <p:cNvPr id="4" name="Picture 9" descr="s4b282c2015.png">
            <a:extLst>
              <a:ext uri="{FF2B5EF4-FFF2-40B4-BE49-F238E27FC236}">
                <a16:creationId xmlns:a16="http://schemas.microsoft.com/office/drawing/2014/main" id="{385FD789-2B63-9745-89E7-E8D7A6D41F8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29638" y="143986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14">
            <a:extLst>
              <a:ext uri="{FF2B5EF4-FFF2-40B4-BE49-F238E27FC236}">
                <a16:creationId xmlns:a16="http://schemas.microsoft.com/office/drawing/2014/main" id="{53B3D7AE-26BC-334A-ABC8-3115CE3F5998}"/>
              </a:ext>
            </a:extLst>
          </p:cNvPr>
          <p:cNvSpPr txBox="1">
            <a:spLocks/>
          </p:cNvSpPr>
          <p:nvPr userDrawn="1"/>
        </p:nvSpPr>
        <p:spPr>
          <a:xfrm flipH="1">
            <a:off x="8588375" y="6429375"/>
            <a:ext cx="304800" cy="192088"/>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2A98BF61-CE97-BE40-A838-D34DFDB14400}" type="slidenum">
              <a:rPr lang="en-US" altLang="en-US" sz="900" smtClean="0">
                <a:cs typeface="Arial" panose="020B0604020202020204" pitchFamily="34" charset="0"/>
              </a:rPr>
              <a:pPr algn="r">
                <a:spcBef>
                  <a:spcPct val="20000"/>
                </a:spcBef>
                <a:buFont typeface="Arial" panose="020B0604020202020204" pitchFamily="34" charset="0"/>
                <a:buNone/>
                <a:defRPr/>
              </a:pPr>
              <a:t>‹#›</a:t>
            </a:fld>
            <a:endParaRPr lang="en-CA" altLang="en-US" sz="900">
              <a:cs typeface="Arial" panose="020B0604020202020204" pitchFamily="34" charset="0"/>
            </a:endParaRPr>
          </a:p>
        </p:txBody>
      </p:sp>
      <p:sp>
        <p:nvSpPr>
          <p:cNvPr id="7" name="Text Placeholder 2"/>
          <p:cNvSpPr>
            <a:spLocks noGrp="1"/>
          </p:cNvSpPr>
          <p:nvPr>
            <p:ph type="body" sz="quarter" idx="13"/>
          </p:nvPr>
        </p:nvSpPr>
        <p:spPr>
          <a:xfrm>
            <a:off x="438954" y="1131888"/>
            <a:ext cx="7661438" cy="5393456"/>
          </a:xfrm>
          <a:prstGeom prst="rect">
            <a:avLst/>
          </a:prstGeom>
        </p:spPr>
        <p:txBody>
          <a:bodyPr vert="horz" lIns="0" tIns="0" rIns="0" bIns="0"/>
          <a:lstStyle>
            <a:lvl1pPr marL="0" indent="0">
              <a:lnSpc>
                <a:spcPct val="130000"/>
              </a:lnSpc>
              <a:spcBef>
                <a:spcPts val="0"/>
              </a:spcBef>
              <a:buFontTx/>
              <a:buNone/>
              <a:defRPr sz="1500"/>
            </a:lvl1pPr>
            <a:lvl2pPr marL="0" indent="-180000">
              <a:lnSpc>
                <a:spcPct val="130000"/>
              </a:lnSpc>
              <a:spcBef>
                <a:spcPts val="0"/>
              </a:spcBef>
              <a:buFont typeface="Arial"/>
              <a:buChar char="•"/>
              <a:defRPr sz="1500"/>
            </a:lvl2pPr>
            <a:lvl3pPr marL="540000" indent="-180000">
              <a:lnSpc>
                <a:spcPct val="130000"/>
              </a:lnSpc>
              <a:spcBef>
                <a:spcPts val="0"/>
              </a:spcBef>
              <a:defRPr sz="1500"/>
            </a:lvl3pPr>
            <a:lvl4pPr marL="900000" indent="-180000">
              <a:lnSpc>
                <a:spcPct val="130000"/>
              </a:lnSpc>
              <a:spcBef>
                <a:spcPts val="0"/>
              </a:spcBef>
              <a:buFont typeface="Arial"/>
              <a:buChar char="•"/>
              <a:defRPr sz="1500"/>
            </a:lvl4pPr>
            <a:lvl5pPr marL="1260000" indent="-180000">
              <a:lnSpc>
                <a:spcPct val="130000"/>
              </a:lnSpc>
              <a:spcBef>
                <a:spcPts val="0"/>
              </a:spcBef>
              <a:buFont typeface="Arial"/>
              <a:buChar char="•"/>
              <a:defRPr sz="1500"/>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9782BA72-7EA4-AC44-B3B4-0FA3CB071319}"/>
              </a:ext>
            </a:extLst>
          </p:cNvPr>
          <p:cNvSpPr>
            <a:spLocks noGrp="1"/>
          </p:cNvSpPr>
          <p:nvPr>
            <p:ph type="title"/>
          </p:nvPr>
        </p:nvSpPr>
        <p:spPr>
          <a:xfrm>
            <a:off x="438954" y="315869"/>
            <a:ext cx="7661438" cy="623330"/>
          </a:xfrm>
          <a:prstGeom prst="rect">
            <a:avLst/>
          </a:prstGeom>
        </p:spPr>
        <p:txBody>
          <a:bodyPr lIns="0" tIns="0" rIns="0" bIns="0"/>
          <a:lstStyle>
            <a:lvl1pPr algn="l">
              <a:lnSpc>
                <a:spcPts val="3800"/>
              </a:lnSpc>
              <a:defRPr sz="2100" b="1" baseline="0">
                <a:solidFill>
                  <a:srgbClr val="0077C8"/>
                </a:solidFill>
              </a:defRPr>
            </a:lvl1pPr>
          </a:lstStyle>
          <a:p>
            <a:r>
              <a:rPr lang="en-US" dirty="0"/>
              <a:t>Click to edit Master title style</a:t>
            </a:r>
          </a:p>
        </p:txBody>
      </p:sp>
    </p:spTree>
    <p:extLst>
      <p:ext uri="{BB962C8B-B14F-4D97-AF65-F5344CB8AC3E}">
        <p14:creationId xmlns:p14="http://schemas.microsoft.com/office/powerpoint/2010/main" val="3506327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py Slide - 2">
    <p:bg>
      <p:bgPr>
        <a:solidFill>
          <a:schemeClr val="tx1"/>
        </a:solidFill>
        <a:effectLst/>
      </p:bgPr>
    </p:bg>
    <p:spTree>
      <p:nvGrpSpPr>
        <p:cNvPr id="1" name=""/>
        <p:cNvGrpSpPr/>
        <p:nvPr/>
      </p:nvGrpSpPr>
      <p:grpSpPr>
        <a:xfrm>
          <a:off x="0" y="0"/>
          <a:ext cx="0" cy="0"/>
          <a:chOff x="0" y="0"/>
          <a:chExt cx="0" cy="0"/>
        </a:xfrm>
      </p:grpSpPr>
      <p:pic>
        <p:nvPicPr>
          <p:cNvPr id="4" name="Picture 2" descr="2014_logo_only_reverse.png">
            <a:extLst>
              <a:ext uri="{FF2B5EF4-FFF2-40B4-BE49-F238E27FC236}">
                <a16:creationId xmlns:a16="http://schemas.microsoft.com/office/drawing/2014/main" id="{1609F14A-6241-ED4D-ABA4-868F8C8E73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141922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Placeholder 14">
            <a:extLst>
              <a:ext uri="{FF2B5EF4-FFF2-40B4-BE49-F238E27FC236}">
                <a16:creationId xmlns:a16="http://schemas.microsoft.com/office/drawing/2014/main" id="{4A1E536C-64ED-6B42-A2DC-D56045BC56FB}"/>
              </a:ext>
            </a:extLst>
          </p:cNvPr>
          <p:cNvSpPr txBox="1">
            <a:spLocks/>
          </p:cNvSpPr>
          <p:nvPr userDrawn="1"/>
        </p:nvSpPr>
        <p:spPr>
          <a:xfrm flipH="1">
            <a:off x="8588375" y="6429375"/>
            <a:ext cx="304800" cy="192088"/>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55C3B5CB-6776-7944-B70D-C01CB403576C}" type="slidenum">
              <a:rPr lang="en-US" altLang="en-US" sz="900" smtClean="0">
                <a:solidFill>
                  <a:srgbClr val="FFFFFF"/>
                </a:solidFill>
                <a:cs typeface="Arial" panose="020B0604020202020204" pitchFamily="34" charset="0"/>
              </a:rPr>
              <a:pPr algn="r">
                <a:spcBef>
                  <a:spcPct val="20000"/>
                </a:spcBef>
                <a:buFont typeface="Arial" panose="020B0604020202020204" pitchFamily="34" charset="0"/>
                <a:buNone/>
                <a:defRPr/>
              </a:pPr>
              <a:t>‹#›</a:t>
            </a:fld>
            <a:endParaRPr lang="en-CA" altLang="en-US" sz="900">
              <a:solidFill>
                <a:srgbClr val="FFFFFF"/>
              </a:solidFill>
              <a:cs typeface="Arial" panose="020B0604020202020204" pitchFamily="34" charset="0"/>
            </a:endParaRPr>
          </a:p>
        </p:txBody>
      </p:sp>
      <p:sp>
        <p:nvSpPr>
          <p:cNvPr id="7" name="Text Placeholder 2"/>
          <p:cNvSpPr>
            <a:spLocks noGrp="1"/>
          </p:cNvSpPr>
          <p:nvPr>
            <p:ph type="body" sz="quarter" idx="13"/>
          </p:nvPr>
        </p:nvSpPr>
        <p:spPr>
          <a:xfrm>
            <a:off x="438954" y="1131888"/>
            <a:ext cx="7661438" cy="5393456"/>
          </a:xfrm>
          <a:prstGeom prst="rect">
            <a:avLst/>
          </a:prstGeom>
        </p:spPr>
        <p:txBody>
          <a:bodyPr vert="horz" lIns="0" tIns="0" rIns="0" bIns="0"/>
          <a:lstStyle>
            <a:lvl1pPr marL="0" indent="0">
              <a:lnSpc>
                <a:spcPct val="130000"/>
              </a:lnSpc>
              <a:spcBef>
                <a:spcPts val="0"/>
              </a:spcBef>
              <a:buFontTx/>
              <a:buNone/>
              <a:defRPr sz="1500">
                <a:solidFill>
                  <a:srgbClr val="FFFFFF"/>
                </a:solidFill>
              </a:defRPr>
            </a:lvl1pPr>
            <a:lvl2pPr marL="0" indent="-180000">
              <a:lnSpc>
                <a:spcPct val="130000"/>
              </a:lnSpc>
              <a:spcBef>
                <a:spcPts val="0"/>
              </a:spcBef>
              <a:buFont typeface="Arial"/>
              <a:buChar char="•"/>
              <a:defRPr sz="1500">
                <a:solidFill>
                  <a:srgbClr val="FFFFFF"/>
                </a:solidFill>
              </a:defRPr>
            </a:lvl2pPr>
            <a:lvl3pPr marL="540000" indent="-180000">
              <a:lnSpc>
                <a:spcPct val="130000"/>
              </a:lnSpc>
              <a:spcBef>
                <a:spcPts val="0"/>
              </a:spcBef>
              <a:defRPr sz="1500">
                <a:solidFill>
                  <a:srgbClr val="FFFFFF"/>
                </a:solidFill>
              </a:defRPr>
            </a:lvl3pPr>
            <a:lvl4pPr marL="900000" indent="-180000">
              <a:lnSpc>
                <a:spcPct val="130000"/>
              </a:lnSpc>
              <a:spcBef>
                <a:spcPts val="0"/>
              </a:spcBef>
              <a:buFont typeface="Arial"/>
              <a:buChar char="•"/>
              <a:defRPr sz="1500">
                <a:solidFill>
                  <a:srgbClr val="FFFFFF"/>
                </a:solidFill>
              </a:defRPr>
            </a:lvl4pPr>
            <a:lvl5pPr marL="1260000" indent="-180000">
              <a:lnSpc>
                <a:spcPct val="130000"/>
              </a:lnSpc>
              <a:spcBef>
                <a:spcPts val="0"/>
              </a:spcBef>
              <a:buFont typeface="Arial"/>
              <a:buChar char="•"/>
              <a:defRPr sz="1500">
                <a:solidFill>
                  <a:srgbClr val="FFFFFF"/>
                </a:solidFil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2D203036-C98B-534C-8613-605359D69B67}"/>
              </a:ext>
            </a:extLst>
          </p:cNvPr>
          <p:cNvSpPr>
            <a:spLocks noGrp="1"/>
          </p:cNvSpPr>
          <p:nvPr>
            <p:ph type="title"/>
          </p:nvPr>
        </p:nvSpPr>
        <p:spPr>
          <a:xfrm>
            <a:off x="438954" y="315868"/>
            <a:ext cx="7661438" cy="623331"/>
          </a:xfrm>
          <a:prstGeom prst="rect">
            <a:avLst/>
          </a:prstGeom>
        </p:spPr>
        <p:txBody>
          <a:bodyPr lIns="0" tIns="0" rIns="0" bIns="0"/>
          <a:lstStyle>
            <a:lvl1pPr algn="l">
              <a:lnSpc>
                <a:spcPts val="3800"/>
              </a:lnSpc>
              <a:defRPr sz="2100" b="1">
                <a:solidFill>
                  <a:schemeClr val="tx1">
                    <a:lumMod val="10000"/>
                    <a:lumOff val="90000"/>
                  </a:schemeClr>
                </a:solidFill>
              </a:defRPr>
            </a:lvl1pPr>
          </a:lstStyle>
          <a:p>
            <a:r>
              <a:rPr lang="en-US" dirty="0"/>
              <a:t>Click to edit Master title style</a:t>
            </a:r>
          </a:p>
        </p:txBody>
      </p:sp>
    </p:spTree>
    <p:extLst>
      <p:ext uri="{BB962C8B-B14F-4D97-AF65-F5344CB8AC3E}">
        <p14:creationId xmlns:p14="http://schemas.microsoft.com/office/powerpoint/2010/main" val="4282726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s Slide - 1">
    <p:spTree>
      <p:nvGrpSpPr>
        <p:cNvPr id="1" name=""/>
        <p:cNvGrpSpPr/>
        <p:nvPr/>
      </p:nvGrpSpPr>
      <p:grpSpPr>
        <a:xfrm>
          <a:off x="0" y="0"/>
          <a:ext cx="0" cy="0"/>
          <a:chOff x="0" y="0"/>
          <a:chExt cx="0" cy="0"/>
        </a:xfrm>
      </p:grpSpPr>
      <p:sp>
        <p:nvSpPr>
          <p:cNvPr id="4" name="Text Placeholder 14">
            <a:extLst>
              <a:ext uri="{FF2B5EF4-FFF2-40B4-BE49-F238E27FC236}">
                <a16:creationId xmlns:a16="http://schemas.microsoft.com/office/drawing/2014/main" id="{4EE5BC36-338B-7345-BB92-A01489692A0E}"/>
              </a:ext>
            </a:extLst>
          </p:cNvPr>
          <p:cNvSpPr txBox="1">
            <a:spLocks/>
          </p:cNvSpPr>
          <p:nvPr userDrawn="1"/>
        </p:nvSpPr>
        <p:spPr>
          <a:xfrm flipH="1">
            <a:off x="8588375" y="6429375"/>
            <a:ext cx="304800" cy="192088"/>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1E2848D5-A9A4-A542-A06D-837FFB5BE69E}" type="slidenum">
              <a:rPr lang="en-US" altLang="en-US" sz="900" smtClean="0">
                <a:cs typeface="Arial" panose="020B0604020202020204" pitchFamily="34" charset="0"/>
              </a:rPr>
              <a:pPr algn="r">
                <a:spcBef>
                  <a:spcPct val="20000"/>
                </a:spcBef>
                <a:buFont typeface="Arial" panose="020B0604020202020204" pitchFamily="34" charset="0"/>
                <a:buNone/>
                <a:defRPr/>
              </a:pPr>
              <a:t>‹#›</a:t>
            </a:fld>
            <a:endParaRPr lang="en-CA" altLang="en-US" sz="900">
              <a:cs typeface="Arial" panose="020B0604020202020204" pitchFamily="34" charset="0"/>
            </a:endParaRPr>
          </a:p>
        </p:txBody>
      </p:sp>
      <p:pic>
        <p:nvPicPr>
          <p:cNvPr id="5" name="Picture 9" descr="s4b282c2015.png">
            <a:extLst>
              <a:ext uri="{FF2B5EF4-FFF2-40B4-BE49-F238E27FC236}">
                <a16:creationId xmlns:a16="http://schemas.microsoft.com/office/drawing/2014/main" id="{51E6C52D-0CD4-8D4D-8926-7847A59B4C8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529638" y="404813"/>
            <a:ext cx="363537"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a:spLocks noGrp="1"/>
          </p:cNvSpPr>
          <p:nvPr>
            <p:ph type="body" sz="quarter" idx="13"/>
          </p:nvPr>
        </p:nvSpPr>
        <p:spPr>
          <a:xfrm>
            <a:off x="438954" y="1131888"/>
            <a:ext cx="7661438" cy="5393456"/>
          </a:xfrm>
          <a:prstGeom prst="rect">
            <a:avLst/>
          </a:prstGeom>
        </p:spPr>
        <p:txBody>
          <a:bodyPr vert="horz" lIns="0" tIns="0" rIns="0" bIns="0"/>
          <a:lstStyle>
            <a:lvl1pPr marL="0" indent="0">
              <a:lnSpc>
                <a:spcPct val="130000"/>
              </a:lnSpc>
              <a:spcBef>
                <a:spcPts val="0"/>
              </a:spcBef>
              <a:buFontTx/>
              <a:buNone/>
              <a:defRPr sz="1500"/>
            </a:lvl1pPr>
            <a:lvl2pPr marL="0" indent="-180000">
              <a:lnSpc>
                <a:spcPct val="130000"/>
              </a:lnSpc>
              <a:spcBef>
                <a:spcPts val="0"/>
              </a:spcBef>
              <a:buFont typeface="Arial"/>
              <a:buChar char="•"/>
              <a:defRPr sz="1500"/>
            </a:lvl2pPr>
            <a:lvl3pPr marL="540000" indent="-180000">
              <a:lnSpc>
                <a:spcPct val="130000"/>
              </a:lnSpc>
              <a:spcBef>
                <a:spcPts val="0"/>
              </a:spcBef>
              <a:defRPr sz="1500"/>
            </a:lvl3pPr>
            <a:lvl4pPr marL="900000" indent="-180000">
              <a:lnSpc>
                <a:spcPct val="130000"/>
              </a:lnSpc>
              <a:spcBef>
                <a:spcPts val="0"/>
              </a:spcBef>
              <a:buFont typeface="Arial"/>
              <a:buChar char="•"/>
              <a:defRPr sz="1500"/>
            </a:lvl4pPr>
            <a:lvl5pPr marL="1260000" indent="-180000">
              <a:lnSpc>
                <a:spcPct val="130000"/>
              </a:lnSpc>
              <a:spcBef>
                <a:spcPts val="0"/>
              </a:spcBef>
              <a:buFont typeface="Arial"/>
              <a:buChar char="•"/>
              <a:defRPr sz="1500"/>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CEA9ED51-AF37-F64C-B4F4-8FB1B918DB99}"/>
              </a:ext>
            </a:extLst>
          </p:cNvPr>
          <p:cNvSpPr>
            <a:spLocks noGrp="1"/>
          </p:cNvSpPr>
          <p:nvPr>
            <p:ph type="title"/>
          </p:nvPr>
        </p:nvSpPr>
        <p:spPr>
          <a:xfrm>
            <a:off x="432508" y="315867"/>
            <a:ext cx="7667884" cy="623331"/>
          </a:xfrm>
          <a:prstGeom prst="rect">
            <a:avLst/>
          </a:prstGeom>
        </p:spPr>
        <p:txBody>
          <a:bodyPr lIns="0" tIns="0" rIns="0" bIns="0" anchor="ctr" anchorCtr="0"/>
          <a:lstStyle>
            <a:lvl1pPr algn="l">
              <a:lnSpc>
                <a:spcPct val="100000"/>
              </a:lnSpc>
              <a:defRPr kumimoji="0" lang="en-US" sz="2100" b="1" i="0" u="none" strike="noStrike" kern="1200" cap="none" spc="0" normalizeH="0" baseline="0" noProof="0" dirty="0" smtClean="0">
                <a:ln>
                  <a:noFill/>
                </a:ln>
                <a:solidFill>
                  <a:srgbClr val="0077C8"/>
                </a:solidFill>
                <a:effectLst/>
                <a:uLnTx/>
                <a:uFillTx/>
                <a:latin typeface="Arial"/>
                <a:ea typeface="MS PGothic" panose="020B0600070205080204" pitchFamily="34" charset="-128"/>
                <a:cs typeface="Arial"/>
              </a:defRPr>
            </a:lvl1pPr>
          </a:lstStyle>
          <a:p>
            <a:r>
              <a:rPr lang="en-US" dirty="0"/>
              <a:t>Click to edit Master title style</a:t>
            </a:r>
          </a:p>
        </p:txBody>
      </p:sp>
    </p:spTree>
    <p:extLst>
      <p:ext uri="{BB962C8B-B14F-4D97-AF65-F5344CB8AC3E}">
        <p14:creationId xmlns:p14="http://schemas.microsoft.com/office/powerpoint/2010/main" val="147288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1"/>
        </a:solidFill>
        <a:effectLst/>
      </p:bgPr>
    </p:bg>
    <p:spTree>
      <p:nvGrpSpPr>
        <p:cNvPr id="1" name=""/>
        <p:cNvGrpSpPr/>
        <p:nvPr/>
      </p:nvGrpSpPr>
      <p:grpSpPr>
        <a:xfrm>
          <a:off x="0" y="0"/>
          <a:ext cx="0" cy="0"/>
          <a:chOff x="0" y="0"/>
          <a:chExt cx="0" cy="0"/>
        </a:xfrm>
      </p:grpSpPr>
      <p:sp>
        <p:nvSpPr>
          <p:cNvPr id="4" name="Text Placeholder 14">
            <a:extLst>
              <a:ext uri="{FF2B5EF4-FFF2-40B4-BE49-F238E27FC236}">
                <a16:creationId xmlns:a16="http://schemas.microsoft.com/office/drawing/2014/main" id="{1D7BBF80-372F-1A41-8D39-B2D27E04AE0A}"/>
              </a:ext>
            </a:extLst>
          </p:cNvPr>
          <p:cNvSpPr txBox="1">
            <a:spLocks/>
          </p:cNvSpPr>
          <p:nvPr userDrawn="1"/>
        </p:nvSpPr>
        <p:spPr>
          <a:xfrm flipH="1">
            <a:off x="8588375" y="6429375"/>
            <a:ext cx="304800" cy="192088"/>
          </a:xfrm>
          <a:prstGeom prst="rect">
            <a:avLst/>
          </a:prstGeom>
        </p:spPr>
        <p:txBody>
          <a:bodyPr lIns="0" tIns="0" rIns="0" bIns="0"/>
          <a:lstStyle>
            <a:lvl1pPr eaLnBrk="0" hangingPunct="0">
              <a:defRPr sz="2400">
                <a:solidFill>
                  <a:schemeClr val="tx1"/>
                </a:solidFill>
                <a:latin typeface="Arial" panose="020B0604020202020204" pitchFamily="34" charset="0"/>
                <a:ea typeface="MS PGothic" panose="020B0600070205080204" pitchFamily="34" charset="-128"/>
              </a:defRPr>
            </a:lvl1pPr>
            <a:lvl2pPr marL="742950" indent="-285750" eaLnBrk="0" hangingPunct="0">
              <a:defRPr sz="2400">
                <a:solidFill>
                  <a:schemeClr val="tx1"/>
                </a:solidFill>
                <a:latin typeface="Arial" panose="020B0604020202020204" pitchFamily="34" charset="0"/>
                <a:ea typeface="MS PGothic" panose="020B0600070205080204" pitchFamily="34" charset="-128"/>
              </a:defRPr>
            </a:lvl2pPr>
            <a:lvl3pPr marL="1143000" indent="-228600" eaLnBrk="0" hangingPunct="0">
              <a:defRPr sz="2400">
                <a:solidFill>
                  <a:schemeClr val="tx1"/>
                </a:solidFill>
                <a:latin typeface="Arial" panose="020B0604020202020204" pitchFamily="34" charset="0"/>
                <a:ea typeface="MS PGothic" panose="020B0600070205080204" pitchFamily="34" charset="-128"/>
              </a:defRPr>
            </a:lvl3pPr>
            <a:lvl4pPr marL="1600200" indent="-228600" eaLnBrk="0" hangingPunct="0">
              <a:defRPr sz="2400">
                <a:solidFill>
                  <a:schemeClr val="tx1"/>
                </a:solidFill>
                <a:latin typeface="Arial" panose="020B0604020202020204" pitchFamily="34" charset="0"/>
                <a:ea typeface="MS PGothic" panose="020B0600070205080204" pitchFamily="34" charset="-128"/>
              </a:defRPr>
            </a:lvl4pPr>
            <a:lvl5pPr marL="2057400" indent="-228600" eaLnBrk="0" hangingPunct="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r">
              <a:spcBef>
                <a:spcPct val="20000"/>
              </a:spcBef>
              <a:buFont typeface="Arial" panose="020B0604020202020204" pitchFamily="34" charset="0"/>
              <a:buNone/>
              <a:defRPr/>
            </a:pPr>
            <a:fld id="{DFC40D22-CD23-934C-9F8A-316B082F01D3}" type="slidenum">
              <a:rPr lang="en-US" altLang="en-US" sz="900" smtClean="0">
                <a:solidFill>
                  <a:srgbClr val="FFFFFF"/>
                </a:solidFill>
                <a:cs typeface="Arial" panose="020B0604020202020204" pitchFamily="34" charset="0"/>
              </a:rPr>
              <a:pPr algn="r">
                <a:spcBef>
                  <a:spcPct val="20000"/>
                </a:spcBef>
                <a:buFont typeface="Arial" panose="020B0604020202020204" pitchFamily="34" charset="0"/>
                <a:buNone/>
                <a:defRPr/>
              </a:pPr>
              <a:t>‹#›</a:t>
            </a:fld>
            <a:endParaRPr lang="en-CA" altLang="en-US" sz="900">
              <a:solidFill>
                <a:srgbClr val="FFFFFF"/>
              </a:solidFill>
              <a:cs typeface="Arial" panose="020B0604020202020204" pitchFamily="34" charset="0"/>
            </a:endParaRPr>
          </a:p>
        </p:txBody>
      </p:sp>
      <p:pic>
        <p:nvPicPr>
          <p:cNvPr id="5" name="Picture 2" descr="2014_logo_only_reverse.png">
            <a:extLst>
              <a:ext uri="{FF2B5EF4-FFF2-40B4-BE49-F238E27FC236}">
                <a16:creationId xmlns:a16="http://schemas.microsoft.com/office/drawing/2014/main" id="{5383735F-27E2-C14D-B1C1-1D324B3B580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85188" y="473075"/>
            <a:ext cx="407987"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a:spLocks noGrp="1"/>
          </p:cNvSpPr>
          <p:nvPr>
            <p:ph type="body" sz="quarter" idx="13"/>
          </p:nvPr>
        </p:nvSpPr>
        <p:spPr>
          <a:xfrm>
            <a:off x="438954" y="1131888"/>
            <a:ext cx="7661438" cy="5393456"/>
          </a:xfrm>
          <a:prstGeom prst="rect">
            <a:avLst/>
          </a:prstGeom>
        </p:spPr>
        <p:txBody>
          <a:bodyPr vert="horz" lIns="0" tIns="0" rIns="0" bIns="0"/>
          <a:lstStyle>
            <a:lvl1pPr marL="0" indent="0">
              <a:lnSpc>
                <a:spcPct val="130000"/>
              </a:lnSpc>
              <a:spcBef>
                <a:spcPts val="0"/>
              </a:spcBef>
              <a:buFontTx/>
              <a:buNone/>
              <a:defRPr sz="1500">
                <a:solidFill>
                  <a:srgbClr val="FFFFFF"/>
                </a:solidFill>
              </a:defRPr>
            </a:lvl1pPr>
            <a:lvl2pPr marL="0" indent="-180000">
              <a:lnSpc>
                <a:spcPct val="130000"/>
              </a:lnSpc>
              <a:spcBef>
                <a:spcPts val="0"/>
              </a:spcBef>
              <a:buFont typeface="Arial"/>
              <a:buChar char="•"/>
              <a:defRPr sz="1500">
                <a:solidFill>
                  <a:srgbClr val="FFFFFF"/>
                </a:solidFill>
              </a:defRPr>
            </a:lvl2pPr>
            <a:lvl3pPr marL="540000" indent="-180000">
              <a:lnSpc>
                <a:spcPct val="130000"/>
              </a:lnSpc>
              <a:spcBef>
                <a:spcPts val="0"/>
              </a:spcBef>
              <a:defRPr sz="1500">
                <a:solidFill>
                  <a:srgbClr val="FFFFFF"/>
                </a:solidFill>
              </a:defRPr>
            </a:lvl3pPr>
            <a:lvl4pPr marL="900000" indent="-180000">
              <a:lnSpc>
                <a:spcPct val="130000"/>
              </a:lnSpc>
              <a:spcBef>
                <a:spcPts val="0"/>
              </a:spcBef>
              <a:buFont typeface="Arial"/>
              <a:buChar char="•"/>
              <a:defRPr sz="1500">
                <a:solidFill>
                  <a:srgbClr val="FFFFFF"/>
                </a:solidFill>
              </a:defRPr>
            </a:lvl4pPr>
            <a:lvl5pPr marL="1260000" indent="-180000">
              <a:lnSpc>
                <a:spcPct val="130000"/>
              </a:lnSpc>
              <a:spcBef>
                <a:spcPts val="0"/>
              </a:spcBef>
              <a:buFont typeface="Arial"/>
              <a:buChar char="•"/>
              <a:defRPr sz="1500">
                <a:solidFill>
                  <a:srgbClr val="FFFFFF"/>
                </a:solidFil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Title 1">
            <a:extLst>
              <a:ext uri="{FF2B5EF4-FFF2-40B4-BE49-F238E27FC236}">
                <a16:creationId xmlns:a16="http://schemas.microsoft.com/office/drawing/2014/main" id="{8B700FBC-B725-A24E-8A4B-7E2808052750}"/>
              </a:ext>
            </a:extLst>
          </p:cNvPr>
          <p:cNvSpPr>
            <a:spLocks noGrp="1"/>
          </p:cNvSpPr>
          <p:nvPr>
            <p:ph type="title"/>
          </p:nvPr>
        </p:nvSpPr>
        <p:spPr>
          <a:xfrm>
            <a:off x="438954" y="315868"/>
            <a:ext cx="7661438" cy="623331"/>
          </a:xfrm>
          <a:prstGeom prst="rect">
            <a:avLst/>
          </a:prstGeom>
        </p:spPr>
        <p:txBody>
          <a:bodyPr lIns="0" tIns="0" rIns="0" bIns="0" anchor="ctr" anchorCtr="0"/>
          <a:lstStyle>
            <a:lvl1pPr algn="l">
              <a:defRPr kumimoji="0" lang="en-US" sz="2100" b="1" i="0" u="none" strike="noStrike" kern="1200" cap="none" spc="0" normalizeH="0" baseline="0" noProof="0" dirty="0">
                <a:ln>
                  <a:noFill/>
                </a:ln>
                <a:solidFill>
                  <a:schemeClr val="tx1">
                    <a:lumMod val="10000"/>
                    <a:lumOff val="90000"/>
                  </a:schemeClr>
                </a:solidFill>
                <a:effectLst/>
                <a:uLnTx/>
                <a:uFillTx/>
                <a:latin typeface="Arial"/>
                <a:ea typeface="MS PGothic" panose="020B0600070205080204" pitchFamily="34" charset="-128"/>
                <a:cs typeface="Arial"/>
              </a:defRPr>
            </a:lvl1pPr>
          </a:lstStyle>
          <a:p>
            <a:r>
              <a:rPr lang="en-US" dirty="0"/>
              <a:t>Click to edit Master title style</a:t>
            </a:r>
          </a:p>
        </p:txBody>
      </p:sp>
    </p:spTree>
    <p:extLst>
      <p:ext uri="{BB962C8B-B14F-4D97-AF65-F5344CB8AC3E}">
        <p14:creationId xmlns:p14="http://schemas.microsoft.com/office/powerpoint/2010/main" val="3965549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 name="Picture 1" descr="UBC_2016_Signature_Wide_282.png">
            <a:extLst>
              <a:ext uri="{FF2B5EF4-FFF2-40B4-BE49-F238E27FC236}">
                <a16:creationId xmlns:a16="http://schemas.microsoft.com/office/drawing/2014/main" id="{0D1C12A9-FE1F-0F42-92D1-EDAFA149058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9738" y="1439863"/>
            <a:ext cx="4770437" cy="62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hidden="1">
            <a:extLst>
              <a:ext uri="{FF2B5EF4-FFF2-40B4-BE49-F238E27FC236}">
                <a16:creationId xmlns:a16="http://schemas.microsoft.com/office/drawing/2014/main" id="{B4ACECC4-3E98-E142-86DF-8352EB87D6CC}"/>
              </a:ext>
            </a:extLst>
          </p:cNvPr>
          <p:cNvSpPr>
            <a:spLocks noGrp="1"/>
          </p:cNvSpPr>
          <p:nvPr>
            <p:ph type="title"/>
          </p:nvPr>
        </p:nvSpPr>
        <p:spPr>
          <a:xfrm>
            <a:off x="439738" y="4725145"/>
            <a:ext cx="7886700" cy="864096"/>
          </a:xfrm>
          <a:prstGeom prst="rect">
            <a:avLst/>
          </a:prstGeom>
        </p:spPr>
        <p:txBody>
          <a:bodyPr/>
          <a:lstStyle>
            <a:lvl1pPr algn="l">
              <a:defRPr sz="2100">
                <a:solidFill>
                  <a:schemeClr val="tx1">
                    <a:lumMod val="50000"/>
                    <a:lumOff val="50000"/>
                  </a:schemeClr>
                </a:solidFill>
              </a:defRPr>
            </a:lvl1pPr>
          </a:lstStyle>
          <a:p>
            <a:r>
              <a:rPr lang="en-US" dirty="0"/>
              <a:t>Click to edit Master title style</a:t>
            </a:r>
          </a:p>
        </p:txBody>
      </p:sp>
    </p:spTree>
    <p:extLst>
      <p:ext uri="{BB962C8B-B14F-4D97-AF65-F5344CB8AC3E}">
        <p14:creationId xmlns:p14="http://schemas.microsoft.com/office/powerpoint/2010/main" val="3108991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962" r:id="rId1"/>
    <p:sldLayoutId id="2147484963" r:id="rId2"/>
    <p:sldLayoutId id="2147484964" r:id="rId3"/>
    <p:sldLayoutId id="2147484965" r:id="rId4"/>
    <p:sldLayoutId id="2147484966" r:id="rId5"/>
    <p:sldLayoutId id="2147484967" r:id="rId6"/>
    <p:sldLayoutId id="2147484968" r:id="rId7"/>
    <p:sldLayoutId id="2147484969" r:id="rId8"/>
    <p:sldLayoutId id="2147484970" r:id="rId9"/>
    <p:sldLayoutId id="2147484971" r:id="rId10"/>
  </p:sldLayoutIdLst>
  <p:txStyles>
    <p:titleStyle>
      <a:lvl1pPr algn="ctr" defTabSz="457200"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a:defRPr>
      </a:lvl5pPr>
      <a:lvl6pPr marL="457200" algn="ctr" defTabSz="457200" rtl="0" fontAlgn="base">
        <a:spcBef>
          <a:spcPct val="0"/>
        </a:spcBef>
        <a:spcAft>
          <a:spcPct val="0"/>
        </a:spcAft>
        <a:defRPr sz="4400">
          <a:solidFill>
            <a:schemeClr val="tx1"/>
          </a:solidFill>
          <a:latin typeface="Arial" charset="0"/>
          <a:ea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omm.marketing@ubc.ca" TargetMode="External"/><Relationship Id="rId2" Type="http://schemas.openxmlformats.org/officeDocument/2006/relationships/hyperlink" Target="http://www.brand.ubc.ca" TargetMode="Externa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Placeholder 2">
            <a:extLst>
              <a:ext uri="{FF2B5EF4-FFF2-40B4-BE49-F238E27FC236}">
                <a16:creationId xmlns:a16="http://schemas.microsoft.com/office/drawing/2014/main" id="{BE741FC1-9B80-2940-B6DD-6F004C14FFD5}"/>
              </a:ext>
            </a:extLst>
          </p:cNvPr>
          <p:cNvSpPr>
            <a:spLocks noGrp="1"/>
          </p:cNvSpPr>
          <p:nvPr>
            <p:ph type="body" sz="quarter" idx="13"/>
          </p:nvPr>
        </p:nvSpPr>
        <p:spPr/>
        <p:txBody>
          <a:bodyPr/>
          <a:lstStyle/>
          <a:p>
            <a:r>
              <a:rPr lang="en-CA" altLang="en-US" dirty="0"/>
              <a:t>This template is a text-only template. An image based template is available on </a:t>
            </a:r>
            <a:r>
              <a:rPr lang="en-CA" altLang="en-US" dirty="0">
                <a:hlinkClick r:id="rId2"/>
              </a:rPr>
              <a:t>www.brand.ubc.ca</a:t>
            </a:r>
            <a:r>
              <a:rPr lang="en-CA" altLang="en-US" dirty="0"/>
              <a:t> . This template has two title slides, two chapter title slides, two text slides, and two graph slides. To select what version you would like, click on the drop down menu beside “new slide” button in the top left corner. Pick the slide you would like.</a:t>
            </a:r>
          </a:p>
          <a:p>
            <a:endParaRPr lang="en-CA" altLang="en-US" dirty="0"/>
          </a:p>
          <a:p>
            <a:r>
              <a:rPr lang="en-CA" altLang="en-US" dirty="0"/>
              <a:t>To insert text, simply double click on the text box and start typing. Please be aware that copying and pasting text may change how the font looks. It is better to type directly onto the slide. Also note that larger fonts (size 14+) work better for presentations than smaller font sizes. </a:t>
            </a:r>
          </a:p>
          <a:p>
            <a:endParaRPr lang="en-CA" altLang="en-US" b="1" dirty="0"/>
          </a:p>
          <a:p>
            <a:r>
              <a:rPr lang="en-CA" altLang="en-US" b="1" dirty="0"/>
              <a:t>The following slides are here for visual reference only. </a:t>
            </a:r>
            <a:r>
              <a:rPr lang="en-CA" altLang="en-US" dirty="0"/>
              <a:t>Please delete or edit as needed for your own presentation. If you have any questions about how to use this template, please contact UBC Communications and Marketing at </a:t>
            </a:r>
            <a:r>
              <a:rPr lang="en-CA" altLang="en-US" dirty="0">
                <a:hlinkClick r:id="rId3"/>
              </a:rPr>
              <a:t>comm.marketing@ubc.ca</a:t>
            </a:r>
            <a:r>
              <a:rPr lang="en-CA" altLang="en-US" dirty="0"/>
              <a:t> </a:t>
            </a:r>
          </a:p>
          <a:p>
            <a:endParaRPr lang="en-CA" altLang="en-US" dirty="0"/>
          </a:p>
          <a:p>
            <a:endParaRPr lang="en-CA" altLang="en-US" dirty="0"/>
          </a:p>
        </p:txBody>
      </p:sp>
      <p:sp>
        <p:nvSpPr>
          <p:cNvPr id="3" name="Title 2">
            <a:extLst>
              <a:ext uri="{FF2B5EF4-FFF2-40B4-BE49-F238E27FC236}">
                <a16:creationId xmlns:a16="http://schemas.microsoft.com/office/drawing/2014/main" id="{22C44B36-27F5-B742-A3CA-3D6ED1DF79BF}"/>
              </a:ext>
            </a:extLst>
          </p:cNvPr>
          <p:cNvSpPr>
            <a:spLocks noGrp="1"/>
          </p:cNvSpPr>
          <p:nvPr>
            <p:ph type="title"/>
          </p:nvPr>
        </p:nvSpPr>
        <p:spPr/>
        <p:txBody>
          <a:bodyPr/>
          <a:lstStyle/>
          <a:p>
            <a:r>
              <a:rPr lang="en-CA" dirty="0">
                <a:ea typeface="ＭＳ Ｐゴシック" charset="-128"/>
              </a:rPr>
              <a:t>How to use this template</a:t>
            </a:r>
            <a:br>
              <a:rPr lang="en-CA" dirty="0">
                <a:ea typeface="ＭＳ Ｐゴシック" charset="-128"/>
              </a:rPr>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2199A6E7-2B58-804A-B998-8E21A7A8D132}"/>
              </a:ext>
            </a:extLst>
          </p:cNvPr>
          <p:cNvSpPr>
            <a:spLocks noGrp="1"/>
          </p:cNvSpPr>
          <p:nvPr>
            <p:ph type="title"/>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24F08CE-A34E-0448-B440-70D40117DE59}"/>
              </a:ext>
            </a:extLst>
          </p:cNvPr>
          <p:cNvSpPr>
            <a:spLocks noGrp="1"/>
          </p:cNvSpPr>
          <p:nvPr>
            <p:ph type="body" sz="quarter" idx="12"/>
          </p:nvPr>
        </p:nvSpPr>
        <p:spPr/>
        <p:txBody>
          <a:bodyPr/>
          <a:lstStyle/>
          <a:p>
            <a:r>
              <a:rPr lang="en-US"/>
              <a:t>Insert subtitle here</a:t>
            </a:r>
          </a:p>
          <a:p>
            <a:endParaRPr lang="en-US"/>
          </a:p>
          <a:p>
            <a:endParaRPr lang="en-US" dirty="0"/>
          </a:p>
        </p:txBody>
      </p:sp>
      <p:sp>
        <p:nvSpPr>
          <p:cNvPr id="4" name="Text Placeholder 3">
            <a:extLst>
              <a:ext uri="{FF2B5EF4-FFF2-40B4-BE49-F238E27FC236}">
                <a16:creationId xmlns:a16="http://schemas.microsoft.com/office/drawing/2014/main" id="{4279337D-6D8A-A844-B86A-00F1A8B17E6A}"/>
              </a:ext>
            </a:extLst>
          </p:cNvPr>
          <p:cNvSpPr>
            <a:spLocks noGrp="1"/>
          </p:cNvSpPr>
          <p:nvPr>
            <p:ph type="body" sz="quarter" idx="13"/>
          </p:nvPr>
        </p:nvSpPr>
        <p:spPr/>
        <p:txBody>
          <a:bodyPr/>
          <a:lstStyle/>
          <a:p>
            <a:r>
              <a:rPr lang="en-US"/>
              <a:t>Insert name and position here</a:t>
            </a:r>
            <a:endParaRPr lang="en-US" dirty="0"/>
          </a:p>
        </p:txBody>
      </p:sp>
      <p:sp>
        <p:nvSpPr>
          <p:cNvPr id="7" name="Title 6">
            <a:extLst>
              <a:ext uri="{FF2B5EF4-FFF2-40B4-BE49-F238E27FC236}">
                <a16:creationId xmlns:a16="http://schemas.microsoft.com/office/drawing/2014/main" id="{7AA51BB6-1E87-3F42-B041-6F691A6BEF58}"/>
              </a:ext>
            </a:extLst>
          </p:cNvPr>
          <p:cNvSpPr>
            <a:spLocks noGrp="1"/>
          </p:cNvSpPr>
          <p:nvPr>
            <p:ph type="title"/>
          </p:nvPr>
        </p:nvSpPr>
        <p:spPr/>
        <p:txBody>
          <a:bodyPr/>
          <a:lstStyle/>
          <a:p>
            <a:r>
              <a:rPr lang="en-US" spc="100" dirty="0">
                <a:ea typeface="ＭＳ Ｐゴシック" charset="-128"/>
              </a:rPr>
              <a:t>Insert title here</a:t>
            </a:r>
            <a:br>
              <a:rPr lang="en-US" spc="100" dirty="0">
                <a:ea typeface="ＭＳ Ｐゴシック" charset="-128"/>
              </a:rPr>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Placeholder 2">
            <a:extLst>
              <a:ext uri="{FF2B5EF4-FFF2-40B4-BE49-F238E27FC236}">
                <a16:creationId xmlns:a16="http://schemas.microsoft.com/office/drawing/2014/main" id="{A7B3029A-B177-3345-B002-80D9848474AE}"/>
              </a:ext>
            </a:extLst>
          </p:cNvPr>
          <p:cNvSpPr>
            <a:spLocks noGrp="1"/>
          </p:cNvSpPr>
          <p:nvPr>
            <p:ph type="body" sz="quarter" idx="12"/>
          </p:nvPr>
        </p:nvSpPr>
        <p:spPr/>
        <p:txBody>
          <a:bodyPr/>
          <a:lstStyle/>
          <a:p>
            <a:r>
              <a:rPr lang="en-US"/>
              <a:t>Insert subtitle here</a:t>
            </a:r>
          </a:p>
          <a:p>
            <a:endParaRPr lang="en-US"/>
          </a:p>
          <a:p>
            <a:endParaRPr lang="en-US" dirty="0"/>
          </a:p>
        </p:txBody>
      </p:sp>
      <p:sp>
        <p:nvSpPr>
          <p:cNvPr id="2" name="Text Placeholder 1">
            <a:extLst>
              <a:ext uri="{FF2B5EF4-FFF2-40B4-BE49-F238E27FC236}">
                <a16:creationId xmlns:a16="http://schemas.microsoft.com/office/drawing/2014/main" id="{1F7C1EF2-5416-C141-9A10-FEEBAC49CF99}"/>
              </a:ext>
            </a:extLst>
          </p:cNvPr>
          <p:cNvSpPr>
            <a:spLocks noGrp="1"/>
          </p:cNvSpPr>
          <p:nvPr>
            <p:ph type="body" sz="quarter" idx="13"/>
          </p:nvPr>
        </p:nvSpPr>
        <p:spPr/>
        <p:txBody>
          <a:bodyPr/>
          <a:lstStyle/>
          <a:p>
            <a:r>
              <a:rPr lang="en-US"/>
              <a:t>Insert name and position here</a:t>
            </a:r>
            <a:endParaRPr lang="en-US" dirty="0"/>
          </a:p>
        </p:txBody>
      </p:sp>
      <p:sp>
        <p:nvSpPr>
          <p:cNvPr id="5" name="Title 4">
            <a:extLst>
              <a:ext uri="{FF2B5EF4-FFF2-40B4-BE49-F238E27FC236}">
                <a16:creationId xmlns:a16="http://schemas.microsoft.com/office/drawing/2014/main" id="{18E944F5-F4AD-6A44-BA1A-6942057E1CE7}"/>
              </a:ext>
            </a:extLst>
          </p:cNvPr>
          <p:cNvSpPr>
            <a:spLocks noGrp="1"/>
          </p:cNvSpPr>
          <p:nvPr>
            <p:ph type="title"/>
          </p:nvPr>
        </p:nvSpPr>
        <p:spPr/>
        <p:txBody>
          <a:bodyPr/>
          <a:lstStyle/>
          <a:p>
            <a:pPr>
              <a:defRPr/>
            </a:pPr>
            <a:r>
              <a:rPr lang="en-US" spc="100" dirty="0">
                <a:ea typeface="ＭＳ Ｐゴシック" charset="-128"/>
              </a:rPr>
              <a:t>Insert title here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7FD4E6-DD19-434F-8ABC-9D9DF43A6A1D}"/>
              </a:ext>
            </a:extLst>
          </p:cNvPr>
          <p:cNvSpPr>
            <a:spLocks noGrp="1"/>
          </p:cNvSpPr>
          <p:nvPr>
            <p:ph type="title"/>
          </p:nvPr>
        </p:nvSpPr>
        <p:spPr/>
        <p:txBody>
          <a:bodyPr/>
          <a:lstStyle/>
          <a:p>
            <a:r>
              <a:rPr lang="en-US" dirty="0">
                <a:ea typeface="ＭＳ Ｐゴシック" charset="-128"/>
              </a:rPr>
              <a:t>Insert chapter title here</a:t>
            </a:r>
            <a:br>
              <a:rPr lang="en-US" dirty="0">
                <a:ea typeface="ＭＳ Ｐゴシック" charset="-128"/>
              </a:rPr>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16C11-E8A8-6E4D-BF7B-5BEC2601AC4B}"/>
              </a:ext>
            </a:extLst>
          </p:cNvPr>
          <p:cNvSpPr>
            <a:spLocks noGrp="1"/>
          </p:cNvSpPr>
          <p:nvPr>
            <p:ph type="title"/>
          </p:nvPr>
        </p:nvSpPr>
        <p:spPr/>
        <p:txBody>
          <a:bodyPr/>
          <a:lstStyle/>
          <a:p>
            <a:r>
              <a:rPr lang="en-US" dirty="0">
                <a:solidFill>
                  <a:schemeClr val="tx1">
                    <a:lumMod val="10000"/>
                    <a:lumOff val="90000"/>
                  </a:schemeClr>
                </a:solidFill>
                <a:ea typeface="ＭＳ Ｐゴシック" charset="-128"/>
              </a:rPr>
              <a:t>Insert chapter title here</a:t>
            </a:r>
            <a:br>
              <a:rPr lang="en-US" dirty="0">
                <a:solidFill>
                  <a:schemeClr val="tx1">
                    <a:lumMod val="10000"/>
                    <a:lumOff val="90000"/>
                  </a:schemeClr>
                </a:solidFill>
                <a:ea typeface="ＭＳ Ｐゴシック" charset="-128"/>
              </a:rPr>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6">
            <a:extLst>
              <a:ext uri="{FF2B5EF4-FFF2-40B4-BE49-F238E27FC236}">
                <a16:creationId xmlns:a16="http://schemas.microsoft.com/office/drawing/2014/main" id="{08CAE905-64CC-1C4A-9DDD-81DDFAD801B3}"/>
              </a:ext>
            </a:extLst>
          </p:cNvPr>
          <p:cNvSpPr>
            <a:spLocks noGrp="1" noChangeArrowheads="1"/>
          </p:cNvSpPr>
          <p:nvPr>
            <p:ph type="body" sz="quarter" idx="13"/>
          </p:nvPr>
        </p:nvSpPr>
        <p:spPr/>
        <p:txBody>
          <a:bodyPr/>
          <a:lstStyle/>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endParaRPr lang="en-CA" altLang="en-US" dirty="0"/>
          </a:p>
        </p:txBody>
      </p:sp>
      <p:sp>
        <p:nvSpPr>
          <p:cNvPr id="3" name="Title 2">
            <a:extLst>
              <a:ext uri="{FF2B5EF4-FFF2-40B4-BE49-F238E27FC236}">
                <a16:creationId xmlns:a16="http://schemas.microsoft.com/office/drawing/2014/main" id="{2DEE1709-01C6-F64A-B560-C6977E36BB5F}"/>
              </a:ext>
            </a:extLst>
          </p:cNvPr>
          <p:cNvSpPr>
            <a:spLocks noGrp="1"/>
          </p:cNvSpPr>
          <p:nvPr>
            <p:ph type="title"/>
          </p:nvPr>
        </p:nvSpPr>
        <p:spPr/>
        <p:txBody>
          <a:bodyPr/>
          <a:lstStyle/>
          <a:p>
            <a:r>
              <a:rPr lang="en-CA" dirty="0">
                <a:ea typeface="ＭＳ Ｐゴシック" charset="-128"/>
              </a:rPr>
              <a:t>Page title</a:t>
            </a:r>
            <a:br>
              <a:rPr lang="en-CA" dirty="0">
                <a:ea typeface="ＭＳ Ｐゴシック" charset="-128"/>
              </a:rPr>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7">
            <a:extLst>
              <a:ext uri="{FF2B5EF4-FFF2-40B4-BE49-F238E27FC236}">
                <a16:creationId xmlns:a16="http://schemas.microsoft.com/office/drawing/2014/main" id="{9EC04831-1664-224B-A94A-C1D278019684}"/>
              </a:ext>
            </a:extLst>
          </p:cNvPr>
          <p:cNvSpPr>
            <a:spLocks noGrp="1" noChangeArrowheads="1"/>
          </p:cNvSpPr>
          <p:nvPr>
            <p:ph type="body" sz="quarter" idx="13"/>
          </p:nvPr>
        </p:nvSpPr>
        <p:spPr/>
        <p:txBody>
          <a:bodyPr/>
          <a:lstStyle/>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pPr marL="285750" indent="-285750">
              <a:buFont typeface="Arial" panose="020B0604020202020204" pitchFamily="34" charset="0"/>
              <a:buChar char="•"/>
            </a:pPr>
            <a:r>
              <a:rPr lang="en-CA" altLang="en-US" b="1" dirty="0"/>
              <a:t>Bullet point </a:t>
            </a:r>
            <a:r>
              <a:rPr lang="en-CA" altLang="en-US" dirty="0"/>
              <a:t>list</a:t>
            </a:r>
          </a:p>
          <a:p>
            <a:endParaRPr lang="en-CA" altLang="en-US" dirty="0"/>
          </a:p>
        </p:txBody>
      </p:sp>
      <p:sp>
        <p:nvSpPr>
          <p:cNvPr id="3" name="Title 2">
            <a:extLst>
              <a:ext uri="{FF2B5EF4-FFF2-40B4-BE49-F238E27FC236}">
                <a16:creationId xmlns:a16="http://schemas.microsoft.com/office/drawing/2014/main" id="{59CE1671-7375-534A-A533-4043CF5C66CB}"/>
              </a:ext>
            </a:extLst>
          </p:cNvPr>
          <p:cNvSpPr>
            <a:spLocks noGrp="1"/>
          </p:cNvSpPr>
          <p:nvPr>
            <p:ph type="title"/>
          </p:nvPr>
        </p:nvSpPr>
        <p:spPr/>
        <p:txBody>
          <a:bodyPr/>
          <a:lstStyle/>
          <a:p>
            <a:r>
              <a:rPr lang="en-CA" dirty="0">
                <a:ea typeface="ＭＳ Ｐゴシック" charset="-128"/>
              </a:rPr>
              <a:t>Page title</a:t>
            </a:r>
            <a:br>
              <a:rPr lang="en-CA" dirty="0">
                <a:ea typeface="ＭＳ Ｐゴシック" charset="-128"/>
              </a:rPr>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descr="Screen Shot 2015-09-15 at 3.25.16 PM.png">
            <a:extLst>
              <a:ext uri="{FF2B5EF4-FFF2-40B4-BE49-F238E27FC236}">
                <a16:creationId xmlns:a16="http://schemas.microsoft.com/office/drawing/2014/main" id="{1AED8616-ABF8-8145-A8FC-40D889D284A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2133600"/>
            <a:ext cx="9145588"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TextBox 1">
            <a:extLst>
              <a:ext uri="{FF2B5EF4-FFF2-40B4-BE49-F238E27FC236}">
                <a16:creationId xmlns:a16="http://schemas.microsoft.com/office/drawing/2014/main" id="{373F9190-D0C6-E14D-8A1B-AA39A54B86F7}"/>
              </a:ext>
            </a:extLst>
          </p:cNvPr>
          <p:cNvSpPr txBox="1">
            <a:spLocks noChangeArrowheads="1"/>
          </p:cNvSpPr>
          <p:nvPr/>
        </p:nvSpPr>
        <p:spPr bwMode="auto">
          <a:xfrm>
            <a:off x="3419475" y="3213100"/>
            <a:ext cx="3384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eaLnBrk="1" hangingPunct="1"/>
            <a:r>
              <a:rPr lang="en-US" altLang="en-US" b="1">
                <a:solidFill>
                  <a:srgbClr val="FFFF00"/>
                </a:solidFill>
              </a:rPr>
              <a:t>EXAMPLE ONLY</a:t>
            </a:r>
          </a:p>
        </p:txBody>
      </p:sp>
      <p:sp>
        <p:nvSpPr>
          <p:cNvPr id="3" name="Text Placeholder 2">
            <a:extLst>
              <a:ext uri="{FF2B5EF4-FFF2-40B4-BE49-F238E27FC236}">
                <a16:creationId xmlns:a16="http://schemas.microsoft.com/office/drawing/2014/main" id="{E24A36F8-84D7-4946-BD34-F4945BF566D8}"/>
              </a:ext>
            </a:extLst>
          </p:cNvPr>
          <p:cNvSpPr>
            <a:spLocks noGrp="1"/>
          </p:cNvSpPr>
          <p:nvPr>
            <p:ph type="body" sz="quarter" idx="13"/>
          </p:nvPr>
        </p:nvSpPr>
        <p:spPr/>
        <p:txBody>
          <a:bodyPr/>
          <a:lstStyle/>
          <a:p>
            <a:r>
              <a:rPr lang="en-CA" dirty="0">
                <a:ea typeface="ＭＳ Ｐゴシック" charset="-128"/>
              </a:rPr>
              <a:t>(delete graph below and insert own chart or image)</a:t>
            </a:r>
            <a:endParaRPr lang="en-US" dirty="0"/>
          </a:p>
        </p:txBody>
      </p:sp>
      <p:sp>
        <p:nvSpPr>
          <p:cNvPr id="2" name="Title 1">
            <a:extLst>
              <a:ext uri="{FF2B5EF4-FFF2-40B4-BE49-F238E27FC236}">
                <a16:creationId xmlns:a16="http://schemas.microsoft.com/office/drawing/2014/main" id="{142E84DA-BCE7-8D4B-96C4-0464DE82CA3B}"/>
              </a:ext>
            </a:extLst>
          </p:cNvPr>
          <p:cNvSpPr>
            <a:spLocks noGrp="1"/>
          </p:cNvSpPr>
          <p:nvPr>
            <p:ph type="title"/>
          </p:nvPr>
        </p:nvSpPr>
        <p:spPr/>
        <p:txBody>
          <a:bodyPr/>
          <a:lstStyle/>
          <a:p>
            <a:r>
              <a:rPr lang="en-CA" dirty="0">
                <a:ea typeface="ＭＳ Ｐゴシック" charset="-128"/>
              </a:rPr>
              <a:t>Insert title </a:t>
            </a:r>
            <a:br>
              <a:rPr lang="en-CA" dirty="0">
                <a:ea typeface="ＭＳ Ｐゴシック" charset="-128"/>
              </a:rPr>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19BCA4C5-E565-3B4E-975F-41784BF42AC1}"/>
              </a:ext>
            </a:extLst>
          </p:cNvPr>
          <p:cNvSpPr>
            <a:spLocks noGrp="1"/>
          </p:cNvSpPr>
          <p:nvPr>
            <p:ph type="title"/>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UBC Brand 1">
      <a:dk1>
        <a:srgbClr val="002040"/>
      </a:dk1>
      <a:lt1>
        <a:sysClr val="window" lastClr="FFFFFF"/>
      </a:lt1>
      <a:dk2>
        <a:srgbClr val="486B7F"/>
      </a:dk2>
      <a:lt2>
        <a:srgbClr val="EEECE1"/>
      </a:lt2>
      <a:accent1>
        <a:srgbClr val="002040"/>
      </a:accent1>
      <a:accent2>
        <a:srgbClr val="2E526B"/>
      </a:accent2>
      <a:accent3>
        <a:srgbClr val="6A8999"/>
      </a:accent3>
      <a:accent4>
        <a:srgbClr val="A7B9C1"/>
      </a:accent4>
      <a:accent5>
        <a:srgbClr val="BECBD0"/>
      </a:accent5>
      <a:accent6>
        <a:srgbClr val="D0DCD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5822</TotalTime>
  <Words>268</Words>
  <Application>Microsoft Macintosh PowerPoint</Application>
  <PresentationFormat>On-screen Show (4:3)</PresentationFormat>
  <Paragraphs>29</Paragraphs>
  <Slides>10</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MS PGothic</vt:lpstr>
      <vt:lpstr>MS PGothic</vt:lpstr>
      <vt:lpstr>Arial</vt:lpstr>
      <vt:lpstr>Arial Black</vt:lpstr>
      <vt:lpstr>Calibri</vt:lpstr>
      <vt:lpstr>Whitney Book</vt:lpstr>
      <vt:lpstr>Office Theme</vt:lpstr>
      <vt:lpstr>How to use this template </vt:lpstr>
      <vt:lpstr>Insert title here </vt:lpstr>
      <vt:lpstr>Insert title here</vt:lpstr>
      <vt:lpstr>Insert chapter title here </vt:lpstr>
      <vt:lpstr>Insert chapter title here </vt:lpstr>
      <vt:lpstr>Page title </vt:lpstr>
      <vt:lpstr>Page title </vt:lpstr>
      <vt:lpstr>Insert title  </vt:lpstr>
      <vt:lpstr>PowerPoint Presentation</vt:lpstr>
      <vt:lpstr>PowerPoint Presentation</vt:lpstr>
    </vt:vector>
  </TitlesOfParts>
  <Manager/>
  <Company>UBC</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UBC Powerpoint template (text)</dc:title>
  <dc:subject/>
  <dc:creator/>
  <cp:keywords/>
  <dc:description/>
  <cp:lastModifiedBy>Warburton, Matt</cp:lastModifiedBy>
  <cp:revision>253</cp:revision>
  <cp:lastPrinted>2015-09-29T17:52:21Z</cp:lastPrinted>
  <dcterms:created xsi:type="dcterms:W3CDTF">2010-06-15T20:07:28Z</dcterms:created>
  <dcterms:modified xsi:type="dcterms:W3CDTF">2021-07-23T23:12:10Z</dcterms:modified>
  <cp:category/>
</cp:coreProperties>
</file>